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5" r:id="rId5"/>
    <p:sldId id="258" r:id="rId6"/>
    <p:sldId id="263" r:id="rId7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00"/>
    <a:srgbClr val="000000"/>
    <a:srgbClr val="FFFFFF"/>
    <a:srgbClr val="8C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WRIGHT" userId="24f0e115-2bca-41be-b303-125775f4da41" providerId="ADAL" clId="{0F217646-159E-4FCE-B8CE-6A833902A38E}"/>
  </pc:docChgLst>
  <pc:docChgLst>
    <pc:chgData name="TIMOTHY WRIGHT" userId="24f0e115-2bca-41be-b303-125775f4da41" providerId="ADAL" clId="{D125BA86-943F-4ECF-89F8-F9BA2E03F794}"/>
  </pc:docChgLst>
  <pc:docChgLst>
    <pc:chgData name="TIMOTHY WRIGHT" userId="24f0e115-2bca-41be-b303-125775f4da41" providerId="ADAL" clId="{A3F0AE51-D2E5-41E3-830E-FC55A64F6F27}"/>
  </pc:docChgLst>
  <pc:docChgLst>
    <pc:chgData name="TIMOTHY WRIGHT" userId="24f0e115-2bca-41be-b303-125775f4da41" providerId="ADAL" clId="{EE622330-E655-47C7-8EDC-A0BB1FB711B9}"/>
  </pc:docChgLst>
  <pc:docChgLst>
    <pc:chgData name="Kerry Davis" userId="c1d13c1b-1801-4e45-9588-c22a77eb5c5a" providerId="ADAL" clId="{E703BAE6-2244-4FD2-92FD-DDC2F5D877DE}"/>
    <pc:docChg chg="modSld">
      <pc:chgData name="Kerry Davis" userId="c1d13c1b-1801-4e45-9588-c22a77eb5c5a" providerId="ADAL" clId="{E703BAE6-2244-4FD2-92FD-DDC2F5D877DE}" dt="2020-08-17T08:38:34.897" v="55" actId="6549"/>
      <pc:docMkLst>
        <pc:docMk/>
      </pc:docMkLst>
      <pc:sldChg chg="modSp">
        <pc:chgData name="Kerry Davis" userId="c1d13c1b-1801-4e45-9588-c22a77eb5c5a" providerId="ADAL" clId="{E703BAE6-2244-4FD2-92FD-DDC2F5D877DE}" dt="2020-08-17T08:38:34.897" v="55" actId="6549"/>
        <pc:sldMkLst>
          <pc:docMk/>
          <pc:sldMk cId="0" sldId="265"/>
        </pc:sldMkLst>
        <pc:graphicFrameChg chg="mod modGraphic">
          <ac:chgData name="Kerry Davis" userId="c1d13c1b-1801-4e45-9588-c22a77eb5c5a" providerId="ADAL" clId="{E703BAE6-2244-4FD2-92FD-DDC2F5D877DE}" dt="2020-08-17T08:38:34.897" v="55" actId="6549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  <pc:docChgLst>
    <pc:chgData name="TIMOTHY WRIGHT" userId="24f0e115-2bca-41be-b303-125775f4da41" providerId="ADAL" clId="{942486D9-B460-4229-A5AD-F8EA11CB120E}"/>
  </pc:docChgLst>
  <pc:docChgLst>
    <pc:chgData name="TIMOTHY WRIGHT" userId="24f0e115-2bca-41be-b303-125775f4da41" providerId="ADAL" clId="{E96AFE6B-9469-4F50-953B-0D494975F3C0}"/>
  </pc:docChgLst>
  <pc:docChgLst>
    <pc:chgData name="TIMOTHY WRIGHT" userId="24f0e115-2bca-41be-b303-125775f4da41" providerId="ADAL" clId="{DB61C81F-5DB9-4AEB-BD6C-D9A783398097}"/>
  </pc:docChgLst>
  <pc:docChgLst>
    <pc:chgData name="TIMOTHY WRIGHT" userId="24f0e115-2bca-41be-b303-125775f4da41" providerId="ADAL" clId="{1E1E44A7-7E88-4AA0-8983-3A6B8BA4183A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51A1EC8-C4AF-4FE8-B73E-04891579CC55}" type="datetimeFigureOut">
              <a:rPr lang="en-GB" smtClean="0"/>
              <a:pPr/>
              <a:t>02/09/2020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1C37622-E8EB-46CD-A098-5D6381FAD0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1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5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5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5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B3B5-B967-4714-9312-1B9761674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63DF-83E9-4DAB-8BB8-5DF99F631F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7FD5-1E57-41BD-B13D-CE5ED13525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9E7B-2A15-4072-9CA0-C21498C75D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21F5-1799-4E3B-97A2-551CDE3C51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7B73-F6ED-4FC9-84CE-F669526122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3A5D-04AA-4CDF-82C7-9477174301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4275-8C9C-44F7-A339-1A96F1D458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D6C7-6A10-47A2-B263-85FBCE3D6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7E50-CA2D-4EC0-AD76-B8BB8C61C8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6325-AC28-481E-8DFA-87FA49B46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A74E319-ED2E-4DB6-B478-8439C5D80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EF05F-63D5-4C3F-8BCE-BF9EFDFB7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1" descr="Title_flash.png">
            <a:extLst>
              <a:ext uri="{FF2B5EF4-FFF2-40B4-BE49-F238E27FC236}">
                <a16:creationId xmlns:a16="http://schemas.microsoft.com/office/drawing/2014/main" id="{786D9CC7-5577-4AFE-AA00-F385B5495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7282A-626D-41F9-B709-A934FD98ED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324673" y="584774"/>
            <a:ext cx="8494653" cy="6180269"/>
          </a:xfrm>
          <a:prstGeom prst="rect">
            <a:avLst/>
          </a:prstGeom>
        </p:spPr>
      </p:pic>
      <p:sp>
        <p:nvSpPr>
          <p:cNvPr id="4147" name="Text Box 65"/>
          <p:cNvSpPr txBox="1">
            <a:spLocks noChangeArrowheads="1"/>
          </p:cNvSpPr>
          <p:nvPr/>
        </p:nvSpPr>
        <p:spPr bwMode="auto">
          <a:xfrm>
            <a:off x="1505533" y="103265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Primary Lunch Menu Week 1</a:t>
            </a:r>
          </a:p>
        </p:txBody>
      </p:sp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240450"/>
              </p:ext>
            </p:extLst>
          </p:nvPr>
        </p:nvGraphicFramePr>
        <p:xfrm>
          <a:off x="324673" y="584774"/>
          <a:ext cx="8494652" cy="6269949"/>
        </p:xfrm>
        <a:graphic>
          <a:graphicData uri="http://schemas.openxmlformats.org/drawingml/2006/table">
            <a:tbl>
              <a:tblPr/>
              <a:tblGrid>
                <a:gridCol w="120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6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537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67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/>
                      </a:r>
                      <a:b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and Tomato Pizza **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Cheesy Tomato Topped Pizza Slice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Chicken Burger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Potato Wedges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chicken served in a soft bun with lettuce and mayo</a:t>
                      </a:r>
                      <a:endParaRPr lang="en-GB" sz="800" b="0" i="0" u="none" strike="noStrike" kern="1200" baseline="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Chicken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Succulent roast chicken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Pasta Bolognese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classic Italian beef Bolognese in a yummy tomato sauce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Golden 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Crispy Fish Fingers and scrummy 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29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kern="1200" baseline="0" dirty="0">
                          <a:solidFill>
                            <a:schemeClr val="tx1"/>
                          </a:solidFill>
                          <a:latin typeface="Gill Sans"/>
                          <a:ea typeface="+mn-ea"/>
                          <a:cs typeface="+mn-cs"/>
                        </a:rPr>
                        <a:t>Jacket Potato with Salmon Mayonnaise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537850"/>
                  </a:ext>
                </a:extLst>
              </a:tr>
              <a:tr h="33762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Jacket Potato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Jacket Potato With 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Cheese,   Beans or Tuna Mayo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408149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527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 </a:t>
                      </a: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Ice Cream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Raspberry Ripple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93170156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Strawberry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93162802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93162694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Raspberry Ripple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93170156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181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Fruit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Banana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93041625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Mandarin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93065473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offer with dessert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850280"/>
                  </a:ext>
                </a:extLst>
              </a:tr>
              <a:tr h="79681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Drink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Water Bottle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93148212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Milk Carton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93040576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/>
                </a:tc>
                <a:extLst>
                  <a:ext uri="{0D108BD9-81ED-4DB2-BD59-A6C34878D82A}">
                    <a16:rowId xmlns:a16="http://schemas.microsoft.com/office/drawing/2014/main" val="3243203939"/>
                  </a:ext>
                </a:extLst>
              </a:tr>
              <a:tr h="36179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Bread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Bread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93034459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449013"/>
                  </a:ext>
                </a:extLst>
              </a:tr>
              <a:tr h="651804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Recommended Disposables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Box With Window Taste Medium - VMC GO6648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FOR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latin typeface="Gill Sans" pitchFamily="34" charset="0"/>
                        </a:rPr>
                        <a:t>Pot Ps Portion P550N 5.5Oz – VMC H02618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33328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C198E2D-C844-47DE-8967-A85882710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E46DDF-4E5C-4456-8A82-BC86BE4C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318C3A-4FC0-449B-A6DE-E41536FE4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246347" y="335272"/>
            <a:ext cx="8673143" cy="5999779"/>
          </a:xfrm>
          <a:prstGeom prst="rect">
            <a:avLst/>
          </a:prstGeom>
        </p:spPr>
      </p:pic>
      <p:pic>
        <p:nvPicPr>
          <p:cNvPr id="9" name="Picture 1" descr="Title_flash.png">
            <a:extLst>
              <a:ext uri="{FF2B5EF4-FFF2-40B4-BE49-F238E27FC236}">
                <a16:creationId xmlns:a16="http://schemas.microsoft.com/office/drawing/2014/main" id="{2079EB72-3EB6-424F-81CD-3E8715482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5">
            <a:extLst>
              <a:ext uri="{FF2B5EF4-FFF2-40B4-BE49-F238E27FC236}">
                <a16:creationId xmlns:a16="http://schemas.microsoft.com/office/drawing/2014/main" id="{6626E7E7-F99E-486B-BA70-BB83A56C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050" y="86000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Primary Lunch Menu Week 2</a:t>
            </a:r>
          </a:p>
        </p:txBody>
      </p:sp>
      <p:graphicFrame>
        <p:nvGraphicFramePr>
          <p:cNvPr id="3360" name="Group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79581"/>
              </p:ext>
            </p:extLst>
          </p:nvPr>
        </p:nvGraphicFramePr>
        <p:xfrm>
          <a:off x="622478" y="522949"/>
          <a:ext cx="7920879" cy="5895662"/>
        </p:xfrm>
        <a:graphic>
          <a:graphicData uri="http://schemas.openxmlformats.org/drawingml/2006/table">
            <a:tbl>
              <a:tblPr/>
              <a:tblGrid>
                <a:gridCol w="1142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240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32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/>
                      </a:r>
                      <a:b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and Tomato Pizza **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93036834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Cheesy Tomato Topped Pizza Slice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Chicken Tikka Masala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Rice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93132730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93035026</a:t>
                      </a:r>
                      <a:endParaRPr kumimoji="0" lang="en-GB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Succulent chicken in a mild curry sauce</a:t>
                      </a:r>
                      <a:endParaRPr kumimoji="0" lang="en-GB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Pork </a:t>
                      </a: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Gravy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93037201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93035127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93034775</a:t>
                      </a:r>
                      <a:endParaRPr kumimoji="0" lang="en-GB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Crispy roast pork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Pasta Bolognese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93102798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93108780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classic Italian beef Bolognese in a yummy tomato sauce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Southern Fried Chicken Tasters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93170136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93040525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Lightly seasoned crispy chicken strips and scrummy 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Jacket Potato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Jacket Potato With 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93041021   Beans 93034839   Tuna Mayo 93040562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99474"/>
                  </a:ext>
                </a:extLst>
              </a:tr>
              <a:tr h="65408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93035221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93035013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93035013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93035221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93036011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47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93162694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Raspberry Ripple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93170156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Strawberry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93162802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93162694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Raspberry Ripple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93170156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47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Fruit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Banana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93041625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Mandarin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93065473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offer with dessert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705094"/>
                  </a:ext>
                </a:extLst>
              </a:tr>
              <a:tr h="45647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Drink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Water Bottle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93148212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Milk Carton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93040576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218312"/>
                  </a:ext>
                </a:extLst>
              </a:tr>
              <a:tr h="40377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Bread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Bread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93034459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800008"/>
                  </a:ext>
                </a:extLst>
              </a:tr>
              <a:tr h="45647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Recommended Disposables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Box With Window Taste Medium - VMC GO6648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FOR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latin typeface="Gill Sans" pitchFamily="34" charset="0"/>
                        </a:rPr>
                        <a:t>Pot Ps Portion P550N 5.5Oz – VMC H02618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80727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0C42ECA-09A2-437F-91B3-FE772A53A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5C0068-EEA5-478D-A4B9-1B87B75B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4338A-527E-45FF-A051-B6FA72700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251520" y="351391"/>
            <a:ext cx="8424935" cy="6221915"/>
          </a:xfrm>
          <a:prstGeom prst="rect">
            <a:avLst/>
          </a:prstGeom>
        </p:spPr>
      </p:pic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58076"/>
              </p:ext>
            </p:extLst>
          </p:nvPr>
        </p:nvGraphicFramePr>
        <p:xfrm>
          <a:off x="529108" y="607658"/>
          <a:ext cx="7869757" cy="6416472"/>
        </p:xfrm>
        <a:graphic>
          <a:graphicData uri="http://schemas.openxmlformats.org/drawingml/2006/table">
            <a:tbl>
              <a:tblPr/>
              <a:tblGrid>
                <a:gridCol w="112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9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618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9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/>
                      </a:r>
                      <a:b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and Tomato Pizza **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93036834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Cheesy Tomato Topped Pizza Slice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Sausage and Mash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 with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93103825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93046790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93034775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Traditional Pork Sausage and Mash with rich Gravy</a:t>
                      </a:r>
                      <a:endParaRPr lang="en-GB" sz="800" b="0" i="0" u="none" strike="noStrike" kern="1200" baseline="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Turkey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Gravy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93035114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93035127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93034775</a:t>
                      </a:r>
                      <a:endParaRPr kumimoji="0" lang="en-GB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Moist roast turkey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fluffy roasties and tasty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Pasta Bolognese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93102798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93108780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classic Italian beef Bolognese in a yummy tomato and beef sauce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Golden 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93036883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93040525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Crispy Fish Fingers and scrummy 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Jacket Potato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Jacket Potato With A Choice Of Fillings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93041021   Beans 93034839   Tuna Mayo 93040562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474570"/>
                  </a:ext>
                </a:extLst>
              </a:tr>
              <a:tr h="636707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93035221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93035013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93035013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93035221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93036011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31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93162694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Raspberry Ripple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93170156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Strawberry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93162802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93162694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Raspberry Ripple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93170156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Fruit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Banana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93041625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Mandarin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93065473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offer with dessert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15527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Drink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Water Bottle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93148212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Milk Carton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93040576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" pitchFamily="34" charset="0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502284"/>
                  </a:ext>
                </a:extLst>
              </a:tr>
              <a:tr h="38269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Bread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Bread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93034459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65480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Recommended Disposables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Box With Window Taste Medium - VMC GO6648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" pitchFamily="34" charset="0"/>
                        </a:rPr>
                        <a:t>FOR ICE CREAM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latin typeface="Gill Sans" pitchFamily="34" charset="0"/>
                        </a:rPr>
                        <a:t>Pot Ps Portion P550N 5.5Oz – VMC H02618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3399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F843CC0-DD57-4636-B05F-1902BEE93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  <p:pic>
        <p:nvPicPr>
          <p:cNvPr id="10" name="Picture 1" descr="Title_flash.png">
            <a:extLst>
              <a:ext uri="{FF2B5EF4-FFF2-40B4-BE49-F238E27FC236}">
                <a16:creationId xmlns:a16="http://schemas.microsoft.com/office/drawing/2014/main" id="{B92AF4D2-2ACC-42F6-9B11-760FEBBAD6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5">
            <a:extLst>
              <a:ext uri="{FF2B5EF4-FFF2-40B4-BE49-F238E27FC236}">
                <a16:creationId xmlns:a16="http://schemas.microsoft.com/office/drawing/2014/main" id="{3AC52AED-CD44-458E-A8E1-7A7E5FC96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162" y="134552"/>
            <a:ext cx="50106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Primary Lunch Menu Week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7C01168EC5054DB55C1296F1588B27" ma:contentTypeVersion="13" ma:contentTypeDescription="Create a new document." ma:contentTypeScope="" ma:versionID="3b4e918bb15e42e9513ea8aa5bca2977">
  <xsd:schema xmlns:xsd="http://www.w3.org/2001/XMLSchema" xmlns:xs="http://www.w3.org/2001/XMLSchema" xmlns:p="http://schemas.microsoft.com/office/2006/metadata/properties" xmlns:ns3="0226113c-3129-43f9-b08e-240b38d665fb" xmlns:ns4="bae498df-a0f5-4cf7-89b7-baefd9f87416" targetNamespace="http://schemas.microsoft.com/office/2006/metadata/properties" ma:root="true" ma:fieldsID="556860398e43384880eaf9f2fad6cc50" ns3:_="" ns4:_="">
    <xsd:import namespace="0226113c-3129-43f9-b08e-240b38d665fb"/>
    <xsd:import namespace="bae498df-a0f5-4cf7-89b7-baefd9f874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6113c-3129-43f9-b08e-240b38d66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498df-a0f5-4cf7-89b7-baefd9f87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8EA39-054D-4680-837E-91522723D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0C9781-3A03-46B4-9B71-5405CDBA4A9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bae498df-a0f5-4cf7-89b7-baefd9f87416"/>
    <ds:schemaRef ds:uri="0226113c-3129-43f9-b08e-240b38d665f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22E391-2DA4-4A3B-8B3B-7A384E7D1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6113c-3129-43f9-b08e-240b38d665fb"/>
    <ds:schemaRef ds:uri="bae498df-a0f5-4cf7-89b7-baefd9f874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544</Words>
  <Application>Microsoft Office PowerPoint</Application>
  <PresentationFormat>On-screen Show (4:3)</PresentationFormat>
  <Paragraphs>233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MS PGothic</vt:lpstr>
      <vt:lpstr>Arial</vt:lpstr>
      <vt:lpstr>Calibri</vt:lpstr>
      <vt:lpstr>Gill Sans</vt:lpstr>
      <vt:lpstr>Default Design</vt:lpstr>
      <vt:lpstr>PowerPoint Presentation</vt:lpstr>
      <vt:lpstr>PowerPoint Presentation</vt:lpstr>
      <vt:lpstr>PowerPoint Presentation</vt:lpstr>
    </vt:vector>
  </TitlesOfParts>
  <Company>Compass Group UK &amp; Ireland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wallisp1</dc:creator>
  <cp:lastModifiedBy>Naomi Brown (Great Heath Academy)</cp:lastModifiedBy>
  <cp:revision>1</cp:revision>
  <cp:lastPrinted>2016-11-07T10:02:51Z</cp:lastPrinted>
  <dcterms:created xsi:type="dcterms:W3CDTF">2009-01-30T08:49:11Z</dcterms:created>
  <dcterms:modified xsi:type="dcterms:W3CDTF">2020-09-02T14:52:12Z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0x010100387C01168EC5054DB55C1296F1588B27</vt:lpwstr>
  </property>
</Properties>
</file>