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80" r:id="rId5"/>
    <p:sldId id="256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E11"/>
    <a:srgbClr val="A41A5C"/>
    <a:srgbClr val="F4DAE8"/>
    <a:srgbClr val="F8C7EF"/>
    <a:srgbClr val="F4DBE8"/>
    <a:srgbClr val="F2D0EC"/>
    <a:srgbClr val="FAD5E9"/>
    <a:srgbClr val="FBF3E8"/>
    <a:srgbClr val="FFDBB6"/>
    <a:srgbClr val="FDE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6"/>
    <p:restoredTop sz="94797"/>
  </p:normalViewPr>
  <p:slideViewPr>
    <p:cSldViewPr snapToGrid="0" snapToObjects="1">
      <p:cViewPr varScale="1">
        <p:scale>
          <a:sx n="69" d="100"/>
          <a:sy n="69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9ECCA-2838-9949-BB26-6728E0A35E56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0A05B-4DE2-5E4D-A6B9-D7BED585CC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1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6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2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0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0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6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1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0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8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3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4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5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1871D-7556-5645-818D-05BF38422469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3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94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graphicFrame>
        <p:nvGraphicFramePr>
          <p:cNvPr id="4" name="Group 213">
            <a:extLst>
              <a:ext uri="{FF2B5EF4-FFF2-40B4-BE49-F238E27FC236}">
                <a16:creationId xmlns:a16="http://schemas.microsoft.com/office/drawing/2014/main" id="{A05B1488-57BB-E14E-818E-74025141A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134111"/>
              </p:ext>
            </p:extLst>
          </p:nvPr>
        </p:nvGraphicFramePr>
        <p:xfrm>
          <a:off x="725848" y="1679151"/>
          <a:ext cx="10517116" cy="4213140"/>
        </p:xfrm>
        <a:graphic>
          <a:graphicData uri="http://schemas.openxmlformats.org/drawingml/2006/table">
            <a:tbl>
              <a:tblPr/>
              <a:tblGrid>
                <a:gridCol w="126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38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Hot Main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  <a:cs typeface="Futura Medium" panose="020B0602020204020303" pitchFamily="34" charset="-79"/>
                        </a:rPr>
                        <a:t>Burrito  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50" b="0" dirty="0">
                          <a:solidFill>
                            <a:srgbClr val="000000"/>
                          </a:solidFill>
                          <a:latin typeface="+mj-lt"/>
                          <a:cs typeface="Futura Medium" panose="020B0602020204020303" pitchFamily="34" charset="-79"/>
                        </a:rPr>
                        <a:t>A soft wrap filled with lightly spiced veggies and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Allegra’s BBQ Chicken Burger Corn and Pineapple Relish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BBQ chicken breast burger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zingy corn relish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Roast Chicken with Roast Potatoes 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Succulent roast chicken with fluffy </a:t>
                      </a:r>
                      <a:r>
                        <a:rPr kumimoji="0" lang="en-GB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roasties</a:t>
                      </a: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 and tasty gravy</a:t>
                      </a:r>
                    </a:p>
                  </a:txBody>
                  <a:tcPr marL="97200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Beef Bolognese    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classic Italian beef Bolognese in a yummy tomato sauce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Golden Fish Fingers 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Crispy fish fingers and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scrummy chips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722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Alternative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Cheese &amp; Tomato Pizza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With potato wedges</a:t>
                      </a:r>
                      <a:endParaRPr kumimoji="0" lang="en-GB" sz="95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Macaroni Cheese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Sweet Potato and Chickpea Roast with Roast Potatoes and Gravy 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chunky sweet potato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and chickpea roast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  <a:cs typeface="Futura Medium" panose="020B0602020204020303" pitchFamily="34" charset="-79"/>
                        </a:rPr>
                        <a:t>Butternut Squash and Tomato Bake with Rice     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butternut squash and tomato bake served with rice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Quorn Dippers and Chips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Crispy Quorn nuggets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0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Salads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lettuce, cucumber, tomato, grated carrot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3923"/>
                  </a:ext>
                </a:extLst>
              </a:tr>
              <a:tr h="37019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a choice of fillings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salmon mayonnaise and a choice of fillings</a:t>
                      </a: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a choice of fillings</a:t>
                      </a:r>
                      <a:endParaRPr kumimoji="0" lang="en-GB" sz="95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a choice of fillings</a:t>
                      </a:r>
                      <a:endParaRPr kumimoji="0" lang="en-GB" sz="95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a choice of fillings</a:t>
                      </a:r>
                      <a:endParaRPr kumimoji="0" lang="en-GB" sz="95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67118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Pasta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 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  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  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7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Vegetables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Green Beans and Sweetcorn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Peas and Broccoli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Carrots and Cabbage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Broccoli and Sweetcorn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Baked Beans and Peas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Desserts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Raspberry Ripple Ice Cream</a:t>
                      </a:r>
                      <a:endParaRPr lang="en-GB" sz="950" b="1" i="0" baseline="0" dirty="0">
                        <a:solidFill>
                          <a:srgbClr val="000000"/>
                        </a:solidFill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Secret Brownie </a:t>
                      </a: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Shortbread Biscuit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Fruit Slices</a:t>
                      </a: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Berry and Peach </a:t>
                      </a:r>
                      <a:r>
                        <a:rPr kumimoji="0" lang="en-GB" sz="9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Oaty</a:t>
                      </a: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 Crumble with Custard</a:t>
                      </a: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Chocolate and Raspberry Swirl Cake</a:t>
                      </a: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88273"/>
            <a:ext cx="339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Futura Medium" panose="020B0602020204020303" pitchFamily="34" charset="-79"/>
              </a:rPr>
              <a:t>W/C: 09/05, 20/06, 11/07</a:t>
            </a:r>
            <a:endParaRPr lang="en-GB" sz="1200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1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56EB4A-32EF-BE49-B510-FAC9729DF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7224" y="1736389"/>
            <a:ext cx="88900" cy="152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361E84-FB3B-E94A-B7A1-A129FE89C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553" y="2828112"/>
            <a:ext cx="88900" cy="152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4261F5-ED66-D64E-AF04-21880EBAC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915" y="2697361"/>
            <a:ext cx="88900" cy="152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481AD1-5FAC-3E42-A34C-F2AE1EC5A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335" y="2621161"/>
            <a:ext cx="88900" cy="152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A5D5F66-9453-124D-9872-233A1309A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376" y="2621161"/>
            <a:ext cx="88900" cy="152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71B204F-32E8-2E48-9E9A-24CDC7FBD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3081" y="2472616"/>
            <a:ext cx="88900" cy="152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B927C57-3BBF-904E-BC54-D28CFC340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4372" y="1763013"/>
            <a:ext cx="88900" cy="1111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DE88BF-C544-B14E-A501-F09402156D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6384" y="2650636"/>
            <a:ext cx="88900" cy="1111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E647266-5C7E-A847-B1DA-09A25266CB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973" y="1758417"/>
            <a:ext cx="95729" cy="1196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BF82C05-AC5D-4444-AF0F-8EAA82E0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736" y="6384268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456BB4-41D5-464D-A927-92DF74BFF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8617" y="6443940"/>
            <a:ext cx="158162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79DEC3-05B3-AB48-A566-38502A720B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4848" y="6443940"/>
            <a:ext cx="92563" cy="1293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8193DD-3AAF-9943-8D5E-F707A30E2C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0742" y="6412889"/>
            <a:ext cx="123292" cy="1541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5AF7C2-B2A6-B145-BCE9-41F5B84E9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3923" y="6443940"/>
            <a:ext cx="107637" cy="1230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B654F64-EB90-D24B-B4A6-6CA4229CEA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3483" y="5572793"/>
            <a:ext cx="104471" cy="1460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FAEE8B-8C1E-C346-AB62-5BF47179FB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8801" y="5572793"/>
            <a:ext cx="104471" cy="14601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F0BCB75-F465-F546-A9ED-B20FAD1A01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0121" y="2638747"/>
            <a:ext cx="107637" cy="12301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DBCDC4E-E6EE-2442-AFEB-A7B6196747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0121" y="1756152"/>
            <a:ext cx="107637" cy="12301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D6750AC-D83B-144E-8896-E06C854A3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448" y="3953814"/>
            <a:ext cx="123292" cy="1541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3E12914-FE11-C14A-A149-60B0D31FA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955" y="4125706"/>
            <a:ext cx="123292" cy="15411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72A5A0F-2413-E149-AFA9-2C9A2AD3F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493" y="3968792"/>
            <a:ext cx="123292" cy="15411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8B85650-9EB4-0C45-BBB3-DB300EFA8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7107" y="3994713"/>
            <a:ext cx="123292" cy="15411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AAB6622-511C-3E4D-A9DB-E7FE902F34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7531" y="3953814"/>
            <a:ext cx="123292" cy="15411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2784798-2B2A-AC46-9627-B97DC1BA1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9469" y="4363030"/>
            <a:ext cx="123292" cy="2113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FC43D5B-06BF-D94D-A84A-643416762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636" y="4373944"/>
            <a:ext cx="123292" cy="21135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47820A0-1582-0C4B-8870-B5559A5F4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427" y="4373944"/>
            <a:ext cx="123292" cy="21135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7FB00D8-5296-E647-9950-8256D6D19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5898" y="4373944"/>
            <a:ext cx="123292" cy="21135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E3179F1-2271-3F41-91D5-3A90316DA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2752" y="4362653"/>
            <a:ext cx="123292" cy="21135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16A0471-89D4-6B4A-B516-E68A767FDD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2457" y="4407202"/>
            <a:ext cx="107637" cy="12301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747C283-E2CA-9A47-9C37-93BDEB6BE7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8270" y="4402795"/>
            <a:ext cx="107637" cy="12301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5AD8D81-796A-3C4C-B7AF-50E9F43D95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7674" y="4418116"/>
            <a:ext cx="107637" cy="1230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17296DC-EA2B-1C47-ACBB-19D1EBFA84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2397" y="4418116"/>
            <a:ext cx="107637" cy="12301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24842FC-F176-4F54-8941-B573221BD0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5543" y="4407202"/>
            <a:ext cx="107637" cy="12301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66AE734-61AB-4CE0-A327-B6FB1FAFE3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6579" y="3948508"/>
            <a:ext cx="88900" cy="1524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8ABF415-FC82-4447-9CD8-A11AADC61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084" y="4107929"/>
            <a:ext cx="88900" cy="152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059BC8B-D00F-4ADF-9E82-72380E278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405" y="3958402"/>
            <a:ext cx="88900" cy="1524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1B5ED42-C69A-45CD-A50A-18D227BE9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7019" y="3996428"/>
            <a:ext cx="88900" cy="1524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1D8467A-8B20-496C-B805-9C39D0318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7443" y="3948508"/>
            <a:ext cx="88900" cy="1524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6029444-92A4-4312-BD2E-D131782595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5551" y="1750158"/>
            <a:ext cx="107637" cy="12301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FC1F25D-E0C6-4C50-B98E-F59ABD7E61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9189" y="4137315"/>
            <a:ext cx="158162" cy="12301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8C4066D-6D01-49B6-B4A7-E9AAD0DCA9EE}"/>
              </a:ext>
            </a:extLst>
          </p:cNvPr>
          <p:cNvSpPr txBox="1"/>
          <p:nvPr/>
        </p:nvSpPr>
        <p:spPr>
          <a:xfrm>
            <a:off x="2117921" y="389740"/>
            <a:ext cx="30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</a:rPr>
              <a:t>A selection of Ham, Cheese or Tuna Sandwiches available daily</a:t>
            </a:r>
          </a:p>
        </p:txBody>
      </p:sp>
    </p:spTree>
    <p:extLst>
      <p:ext uri="{BB962C8B-B14F-4D97-AF65-F5344CB8AC3E}">
        <p14:creationId xmlns:p14="http://schemas.microsoft.com/office/powerpoint/2010/main" val="111437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graphicFrame>
        <p:nvGraphicFramePr>
          <p:cNvPr id="4" name="Group 213">
            <a:extLst>
              <a:ext uri="{FF2B5EF4-FFF2-40B4-BE49-F238E27FC236}">
                <a16:creationId xmlns:a16="http://schemas.microsoft.com/office/drawing/2014/main" id="{A05B1488-57BB-E14E-818E-74025141A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910520"/>
              </p:ext>
            </p:extLst>
          </p:nvPr>
        </p:nvGraphicFramePr>
        <p:xfrm>
          <a:off x="725848" y="1679151"/>
          <a:ext cx="10517116" cy="4068360"/>
        </p:xfrm>
        <a:graphic>
          <a:graphicData uri="http://schemas.openxmlformats.org/drawingml/2006/table">
            <a:tbl>
              <a:tblPr/>
              <a:tblGrid>
                <a:gridCol w="126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38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Hot Main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Veggie Bolognese</a:t>
                      </a:r>
                      <a:endParaRPr kumimoji="0" lang="it-IT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t-IT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Penne pasta in a yummy tomato</a:t>
                      </a:r>
                      <a:r>
                        <a:rPr lang="it-IT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kumimoji="0" lang="it-IT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sauce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Pork Sausage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With mashed potato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Roast Turkey with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Roast Potatoes 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Succulent roast turkey with fluffy </a:t>
                      </a:r>
                      <a:r>
                        <a:rPr kumimoji="0" lang="en-GB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roasties</a:t>
                      </a: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tasty gravy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Cottage Pie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classic cottage pie with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veg and gravy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Golden Fish Fingers 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Crispy fish fingers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 scrummy chips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722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Alternative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  <a:t>Cheese and Tomato Pizza</a:t>
                      </a:r>
                      <a:endParaRPr lang="en-GB" sz="95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0" dirty="0">
                          <a:solidFill>
                            <a:srgbClr val="000000"/>
                          </a:solidFill>
                          <a:latin typeface="+mj-lt"/>
                        </a:rPr>
                        <a:t>Cheesy tomato topped pizza slice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Allegra’s BBQ Beans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Tasty BBQ beans served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with cornbread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Creamy Vegetable Pie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with Roast Potatoes and Gravy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Creamy vegetable pie with a cheesy shortcrust topper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  <a:t>Veggie Balls in Tomato Sauce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With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Incredible Burger with Chips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0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Salads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3923"/>
                  </a:ext>
                </a:extLst>
              </a:tr>
              <a:tr h="37019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a choice of fillings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67118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Pasta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7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Vegetables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Carrot Sticks and Cucumber Sticks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Peas and Broccoli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Carrots and Cabbage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Green Beans and Sweetcorn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Baked Beans and Peas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Desserts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i="0" baseline="0" dirty="0">
                          <a:solidFill>
                            <a:srgbClr val="000000"/>
                          </a:solidFill>
                          <a:latin typeface="+mj-lt"/>
                        </a:rPr>
                        <a:t>Flapjack with Fruit Slices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Peach Shortbread Pudding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 Custard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Crunch Chocolate Biscuit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Fruity Chocolate Brownie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Vanilla Ice Cream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67953"/>
            <a:ext cx="3787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Futura Medium" panose="020B0602020204020303" pitchFamily="34" charset="-79"/>
              </a:rPr>
              <a:t>W/C: 25/04, 15/05, 06/06, 27/06, 18/07</a:t>
            </a:r>
            <a:endParaRPr lang="en-GB" sz="1200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2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BF82C05-AC5D-4444-AF0F-8EAA82E0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736" y="6384268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456BB4-41D5-464D-A927-92DF74BFF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617" y="6443940"/>
            <a:ext cx="158162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79DEC3-05B3-AB48-A566-38502A720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6931" y="5414610"/>
            <a:ext cx="92563" cy="1293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8193DD-3AAF-9943-8D5E-F707A30E2C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0742" y="6412889"/>
            <a:ext cx="123292" cy="1541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5AF7C2-B2A6-B145-BCE9-41F5B84E9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3923" y="6443940"/>
            <a:ext cx="107637" cy="1230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3F829E3-0BC6-4D49-8BB6-9BBC3846E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1586" y="1783443"/>
            <a:ext cx="123292" cy="2113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281EFF9-6BA4-4E67-9775-A1CE318BFF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7241" y="1826490"/>
            <a:ext cx="123292" cy="1541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C8B600D-0750-4ADE-8A96-BC2ECC335F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2241" y="1842041"/>
            <a:ext cx="107637" cy="1230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C6F2790-212B-4A6D-908B-4E8FBDC69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8497" y="2625542"/>
            <a:ext cx="123292" cy="211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1A7C828-332E-4BDB-AA20-94CD7CFDB4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1262" y="2571138"/>
            <a:ext cx="123292" cy="1541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06D9BDB-7F92-4C88-AAA4-AA9F77852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837" y="2468006"/>
            <a:ext cx="123292" cy="21135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EE1AB45-CCB7-40B2-A591-C7193F802B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8044" y="1800889"/>
            <a:ext cx="123292" cy="1541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06BD7DA-4BCD-4064-840A-4179CF32ED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6183" y="3840685"/>
            <a:ext cx="123292" cy="1541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6B62403-D19A-4C71-819F-85B56E3515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4282" y="3829220"/>
            <a:ext cx="123292" cy="15411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E97DC47-A068-4FD6-800F-0DE7223057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3982" y="3829220"/>
            <a:ext cx="123292" cy="1541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5C72B71-AF88-4AE0-8F0E-D95E232E8A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9690" y="3829219"/>
            <a:ext cx="123292" cy="15411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FB57B5-E0EF-4EC2-A3EB-F77E36EEAA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0623" y="3840685"/>
            <a:ext cx="123292" cy="1541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3FE79B8-ADBD-4C19-BC42-26181F927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991" y="4258132"/>
            <a:ext cx="123292" cy="21135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451165C-F097-4E8B-9846-09FB20211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770" y="4270523"/>
            <a:ext cx="123292" cy="21135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428F090-7A6A-4CCE-90EB-5C9C7AF58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427" y="4256020"/>
            <a:ext cx="123292" cy="21135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0F093F2-6812-420B-8F5A-D531C2BC3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9690" y="4256020"/>
            <a:ext cx="123292" cy="21135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F09E02F-9598-41B4-B2D3-E41071E30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7347" y="4262744"/>
            <a:ext cx="123292" cy="21135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DD4CBCD-6622-47B4-8688-3B20C9A0B1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6152" y="2679364"/>
            <a:ext cx="107637" cy="1230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314FF52-B9E6-4789-955B-8B75722F5E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2759" y="2986751"/>
            <a:ext cx="107637" cy="1230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278C8B7-1C4C-1642-8E4A-744DB0AB6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5409" y="2935089"/>
            <a:ext cx="123292" cy="2113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A542482-394B-5146-8DB0-81FA7D67E7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945" y="4303978"/>
            <a:ext cx="107637" cy="12301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615C8C2-819F-8644-9B79-26FE4AF431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8623" y="4321733"/>
            <a:ext cx="107637" cy="1230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81886D3-EF75-1548-9303-D5B1BF35CF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4056" y="4303977"/>
            <a:ext cx="107637" cy="12301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E75B577-80E1-4C46-82BB-EEABBD6861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6044" y="4312854"/>
            <a:ext cx="107637" cy="12301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1402ECD-C114-7940-8095-93FC9E243B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8523" y="5446809"/>
            <a:ext cx="139051" cy="19435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DA03ECE-0A73-3540-BF5E-B6F0D02CD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6053" y="5375788"/>
            <a:ext cx="139051" cy="1943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3CF99EA-B872-4FD5-9FD1-CB381BAE1A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2689" y="4312854"/>
            <a:ext cx="107637" cy="12301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101260A-98F7-4905-8492-AC7475E01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1895" y="2542516"/>
            <a:ext cx="123292" cy="21135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3158E2D-921B-4FFD-9841-233485D9A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1868" y="2836900"/>
            <a:ext cx="123292" cy="21135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A571B11-09B8-4E8F-8013-7499382F0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623" y="3834454"/>
            <a:ext cx="88900" cy="1524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2E6659D-BBCA-4456-ADDA-AFCF32DE9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747" y="3824718"/>
            <a:ext cx="88900" cy="1524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30B12A3-C649-4DF7-B88B-11B7DE9EA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056" y="3801521"/>
            <a:ext cx="88900" cy="1524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2087F15-509C-4EF1-96F1-B24C04454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126" y="3812240"/>
            <a:ext cx="88900" cy="1524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56C61C05-F081-465E-BEDE-C31012AEE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5412" y="3834454"/>
            <a:ext cx="88900" cy="1524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1C130CF-0394-4A0D-8265-A141265B8F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6739" y="6454447"/>
            <a:ext cx="92563" cy="12937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D9B0D5C-2112-4BE5-A0BB-89789B469AB9}"/>
              </a:ext>
            </a:extLst>
          </p:cNvPr>
          <p:cNvSpPr txBox="1"/>
          <p:nvPr/>
        </p:nvSpPr>
        <p:spPr>
          <a:xfrm>
            <a:off x="2067121" y="420220"/>
            <a:ext cx="30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</a:rPr>
              <a:t>A selection of Ham, Cheese or Tuna Sandwiches available daily</a:t>
            </a:r>
          </a:p>
        </p:txBody>
      </p:sp>
    </p:spTree>
    <p:extLst>
      <p:ext uri="{BB962C8B-B14F-4D97-AF65-F5344CB8AC3E}">
        <p14:creationId xmlns:p14="http://schemas.microsoft.com/office/powerpoint/2010/main" val="426903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graphicFrame>
        <p:nvGraphicFramePr>
          <p:cNvPr id="4" name="Group 213">
            <a:extLst>
              <a:ext uri="{FF2B5EF4-FFF2-40B4-BE49-F238E27FC236}">
                <a16:creationId xmlns:a16="http://schemas.microsoft.com/office/drawing/2014/main" id="{A05B1488-57BB-E14E-818E-74025141A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30654"/>
              </p:ext>
            </p:extLst>
          </p:nvPr>
        </p:nvGraphicFramePr>
        <p:xfrm>
          <a:off x="725848" y="1679151"/>
          <a:ext cx="10517116" cy="4123296"/>
        </p:xfrm>
        <a:graphic>
          <a:graphicData uri="http://schemas.openxmlformats.org/drawingml/2006/table">
            <a:tbl>
              <a:tblPr/>
              <a:tblGrid>
                <a:gridCol w="126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38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Hot Main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Macaroni Cheese </a:t>
                      </a:r>
                      <a:endParaRPr kumimoji="0" lang="en-GB" sz="95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Cheesy Macaroni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Garlicky Chicken and </a:t>
                      </a:r>
                      <a:r>
                        <a:rPr kumimoji="0" lang="en-GB" sz="9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Spanisy</a:t>
                      </a: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 Spuds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Roast Pork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with Roast Potatoes 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Succulent roast pork with fluffy </a:t>
                      </a:r>
                      <a:r>
                        <a:rPr kumimoji="0" lang="en-GB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roasties</a:t>
                      </a: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tasty gravy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Beef Meatballs in Tomato Sauce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with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Southern Fried Chicken Tasters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Lightly seasoned crispy chicken strips and scrummy chips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722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Alternative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  <a:t>Veggie Sausage and Mash </a:t>
                      </a:r>
                      <a:b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  <a:t>with Gravy</a:t>
                      </a:r>
                      <a:endParaRPr lang="en-GB" sz="95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0" dirty="0">
                          <a:solidFill>
                            <a:srgbClr val="000000"/>
                          </a:solidFill>
                          <a:latin typeface="+mj-lt"/>
                        </a:rPr>
                        <a:t>Fluffy mash with veggie sausages and rich gravy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Allegra’s Cheesy </a:t>
                      </a:r>
                      <a:r>
                        <a:rPr kumimoji="0" lang="en-GB" sz="9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Peasy</a:t>
                      </a: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Risotto Bake</a:t>
                      </a:r>
                      <a:endParaRPr lang="en-GB" sz="95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delicious baked cheesy pea risotto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i="0" dirty="0">
                          <a:solidFill>
                            <a:srgbClr val="000000"/>
                          </a:solidFill>
                          <a:latin typeface="+mj-lt"/>
                        </a:rPr>
                        <a:t>Butternut Squash and Potato Pastry Slice </a:t>
                      </a: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with Roast Potatoes and Grav</a:t>
                      </a:r>
                      <a:r>
                        <a:rPr kumimoji="0" lang="en-GB" sz="95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</a:t>
                      </a:r>
                      <a:endParaRPr lang="en-GB" sz="95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chunky butternut squash and potato slice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  <a:t>Veggie Lasagne </a:t>
                      </a:r>
                      <a:b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  <a:t>served with a bread wedge</a:t>
                      </a:r>
                      <a:b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Delicious sheets of pasta layered with veggies and tomato sauce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BBQ Chicken Burger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with scrummy chips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0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Salads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3923"/>
                  </a:ext>
                </a:extLst>
              </a:tr>
              <a:tr h="37019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a choice of fillings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67118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Pasta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7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Vegetables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Peas and Carrots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Sweetcorn and Broccoli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Carrots and Cabbage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Green Beans and Sweetcorn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Baked Beans and Peas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Desserts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i="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Oatie</a:t>
                      </a:r>
                      <a:r>
                        <a:rPr lang="en-GB" sz="950" b="1" i="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Biscuit with Fruit Slices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Apple and Carrot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Yoghurt Muffin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Strawberry Ice Cream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Chocolate Sponge Cake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Crispy Crackle Bar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67953"/>
            <a:ext cx="339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Futura Medium" panose="020B0602020204020303" pitchFamily="34" charset="-79"/>
              </a:rPr>
              <a:t>W/C: </a:t>
            </a:r>
            <a:r>
              <a:rPr lang="en-GB" sz="1600" dirty="0">
                <a:solidFill>
                  <a:schemeClr val="bg1"/>
                </a:solidFill>
                <a:cs typeface="Futura Medium" panose="020B0602020204020303" pitchFamily="34" charset="-79"/>
              </a:rPr>
              <a:t>02/05, 23/05, 13/06, 04/07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3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BF82C05-AC5D-4444-AF0F-8EAA82E0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736" y="6384268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456BB4-41D5-464D-A927-92DF74BFF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617" y="6443940"/>
            <a:ext cx="158162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79DEC3-05B3-AB48-A566-38502A720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3394" y="5584694"/>
            <a:ext cx="92563" cy="1293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8193DD-3AAF-9943-8D5E-F707A30E2C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0742" y="6412889"/>
            <a:ext cx="123292" cy="1541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5AF7C2-B2A6-B145-BCE9-41F5B84E9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3923" y="6443940"/>
            <a:ext cx="107637" cy="1230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17EE12-32CA-463E-A122-5B2AA0B95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107" y="1936144"/>
            <a:ext cx="88900" cy="152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FE601C-56FC-4AE4-BFD6-69E580AE2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5872" y="2801062"/>
            <a:ext cx="88900" cy="152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D20264-143E-4756-99DD-79AE76652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007" y="2773948"/>
            <a:ext cx="88900" cy="152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74393E-FBFF-4DDE-AD39-A67A937FC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3477" y="2552112"/>
            <a:ext cx="88900" cy="152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25AA8C-C072-4853-B3A5-3973765FD4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5569" y="2569642"/>
            <a:ext cx="107637" cy="1230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006165-88CD-4451-B186-362B76CFF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1383" y="2705005"/>
            <a:ext cx="88900" cy="152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40CD14F-9229-F44B-8298-DCCF6D168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3566" y="5455544"/>
            <a:ext cx="123310" cy="1723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4D62FB-9360-E14A-B38E-A3D8ED93AC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4996" y="5412345"/>
            <a:ext cx="123310" cy="1723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224172-4F6F-AC41-829A-35598559D4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15" y="2110573"/>
            <a:ext cx="123292" cy="1541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9CAA2A0-9603-F74B-8B64-121479B767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0102" y="2816249"/>
            <a:ext cx="123292" cy="1541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9A84AAD-ECF7-41BA-BE10-46612C8E93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0098" y="3985139"/>
            <a:ext cx="123292" cy="1541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252E689-817E-45DB-BA31-0D33845D08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2200" y="3910987"/>
            <a:ext cx="123292" cy="1541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FE0F6F-7435-41EC-98EE-D829C86DD7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395" y="3910979"/>
            <a:ext cx="123292" cy="1541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3126A94-69D1-4931-9999-BC1BE1C4A9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4519" y="3896692"/>
            <a:ext cx="123292" cy="1541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6ED54B-A219-4F8E-8581-DB8017A519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1883" y="3896811"/>
            <a:ext cx="123292" cy="1541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7F000CC-8B0D-4B7C-9847-9A3229C5B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329" y="2858328"/>
            <a:ext cx="88900" cy="152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1EAF10C-46E6-4C6D-BF64-041FED40B9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7997" y="4368814"/>
            <a:ext cx="107637" cy="1230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BC2762-C26B-4872-BA75-47B767112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4812" y="4354121"/>
            <a:ext cx="88900" cy="152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2CF4D86-4DBA-47D3-979E-93D4843298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1405" y="4368814"/>
            <a:ext cx="107637" cy="1230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DE65E3-C887-4F6E-82B3-5B17C3886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8220" y="4354121"/>
            <a:ext cx="88900" cy="1524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55873-55F9-4FFB-86F8-86183E7229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1461" y="4361726"/>
            <a:ext cx="107637" cy="1230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648D65B-67F3-4266-8509-43CD03E19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8276" y="4347033"/>
            <a:ext cx="88900" cy="152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E49AEE2-B6CF-4C49-9DC8-3139509FA8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2651" y="4354121"/>
            <a:ext cx="107637" cy="12301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116A0C0-05E0-4317-BA55-0D2ACC005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66" y="4339428"/>
            <a:ext cx="88900" cy="1524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A99644A-FD28-4033-B705-993F56139C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8163" y="4354121"/>
            <a:ext cx="107637" cy="12301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FB05868-6752-41C3-957B-90F2755C2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978" y="4339428"/>
            <a:ext cx="88900" cy="152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B26E559-BFBD-4CBB-9588-22D5226A6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6394" y="3926931"/>
            <a:ext cx="88900" cy="1524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8E520F7-61DF-4588-98BB-A396D81CC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4257" y="3882071"/>
            <a:ext cx="88900" cy="1524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FCCEF1D-3289-4693-9059-952CCC18D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1462" y="3894702"/>
            <a:ext cx="88900" cy="1524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D683516-E8CB-4025-A69F-4523B60AD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872" y="3880534"/>
            <a:ext cx="88900" cy="1524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B47DEA9-EA1B-4A79-ADE9-E6F33637D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5883" y="3891995"/>
            <a:ext cx="88900" cy="1524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B76AE1F-868D-4EC7-A14C-5E69344E08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530" y="6443940"/>
            <a:ext cx="92563" cy="12937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5510258-7DDA-4A57-BCC0-EDDB9DF936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8565" y="2230119"/>
            <a:ext cx="107637" cy="12301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40A1B66-41DA-43A1-82E4-CCC9B2195F60}"/>
              </a:ext>
            </a:extLst>
          </p:cNvPr>
          <p:cNvSpPr txBox="1"/>
          <p:nvPr/>
        </p:nvSpPr>
        <p:spPr>
          <a:xfrm>
            <a:off x="2117921" y="389740"/>
            <a:ext cx="30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</a:rPr>
              <a:t>A selection of Ham, Cheese or Tuna Sandwiches available daily</a:t>
            </a:r>
          </a:p>
        </p:txBody>
      </p:sp>
    </p:spTree>
    <p:extLst>
      <p:ext uri="{BB962C8B-B14F-4D97-AF65-F5344CB8AC3E}">
        <p14:creationId xmlns:p14="http://schemas.microsoft.com/office/powerpoint/2010/main" val="181299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5" ma:contentTypeDescription="Create a new document." ma:contentTypeScope="" ma:versionID="71237bf152ad691296f50523a76a061d">
  <xsd:schema xmlns:xsd="http://www.w3.org/2001/XMLSchema" xmlns:xs="http://www.w3.org/2001/XMLSchema" xmlns:p="http://schemas.microsoft.com/office/2006/metadata/properties" xmlns:ns2="2a4231d9-844b-42ba-9d15-21bb434c25e3" targetNamespace="http://schemas.microsoft.com/office/2006/metadata/properties" ma:root="true" ma:fieldsID="fab0fd2720e71cd7283ab4bec032e148" ns2:_="">
    <xsd:import namespace="2a4231d9-844b-42ba-9d15-21bb434c25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FAFE2E-F204-4B82-B755-2468707650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E3D33C-ED29-4E66-A0D8-99F253FF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515209-51DB-4A5F-A488-02054F88B257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2a4231d9-844b-42ba-9d15-21bb434c25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1099</Words>
  <Application>Microsoft Office PowerPoint</Application>
  <PresentationFormat>Widescreen</PresentationFormat>
  <Paragraphs>200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Futura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Naomi Brown (Great Heath Academy)</cp:lastModifiedBy>
  <cp:revision>52</cp:revision>
  <dcterms:created xsi:type="dcterms:W3CDTF">2021-11-23T11:01:06Z</dcterms:created>
  <dcterms:modified xsi:type="dcterms:W3CDTF">2022-04-27T07:56:43Z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0x010100A71C9106D901B448B24197D5D49EFCD4</vt:lpwstr>
  </property>
</Properties>
</file>