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E11"/>
    <a:srgbClr val="A41A5C"/>
    <a:srgbClr val="F4DAE8"/>
    <a:srgbClr val="F8C7EF"/>
    <a:srgbClr val="F4DBE8"/>
    <a:srgbClr val="F2D0EC"/>
    <a:srgbClr val="FAD5E9"/>
    <a:srgbClr val="FBF3E8"/>
    <a:srgbClr val="FFDBB6"/>
    <a:srgbClr val="FD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6"/>
    <p:restoredTop sz="94797"/>
  </p:normalViewPr>
  <p:slideViewPr>
    <p:cSldViewPr snapToGrid="0" snapToObjects="1">
      <p:cViewPr varScale="1">
        <p:scale>
          <a:sx n="69" d="100"/>
          <a:sy n="69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AE9ECCA-2838-9949-BB26-6728E0A35E56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20705"/>
              </p:ext>
            </p:extLst>
          </p:nvPr>
        </p:nvGraphicFramePr>
        <p:xfrm>
          <a:off x="725848" y="1679151"/>
          <a:ext cx="10517116" cy="4213140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Chinese Veggie Noodles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Allegra’s Proper Chicken Pie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With Mashed Potato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Roast Chicken with 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Succulent roast chicken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 and tasty gravy</a:t>
                      </a:r>
                    </a:p>
                  </a:txBody>
                  <a:tcPr marL="97200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Beef Bolognese    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classic Italian beef Bolognese in a yummy tomato sauce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Crispy fish fingers and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scrummy chips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Cheese &amp; Tomato Pizza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potato wedges</a:t>
                      </a:r>
                      <a:endParaRPr kumimoji="0" lang="en-GB" sz="95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Macaroni Cheese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Quorn Roast with Roast Potatoes and Gravy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A veggie alternative to your Roast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Quorn Hot Dog     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With Potato Wedges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BBQ Veggie Burger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With Scrummy Chips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salmon mayonnaise and a choice of fillings</a:t>
                      </a: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a choice of fillings</a:t>
                      </a:r>
                      <a:endParaRPr kumimoji="0" lang="en-GB" sz="95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Green Beans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Peas and Broccoli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Carrots and Cabbage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Broccoli and Sweetcorn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Baked Beans and Peas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Chocolate Ice Cream</a:t>
                      </a:r>
                      <a:endParaRPr lang="en-GB" sz="950" b="1" i="0" baseline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Orange Drizzle Cake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Shortbread Biscuit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with Fruit Slices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Banana &amp; Apricot Flapjack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  <a:cs typeface="Futura Medium" panose="020B0602020204020303" pitchFamily="34" charset="-79"/>
                        </a:rPr>
                        <a:t>With fruit slices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Chocolate and Raspberry Swirl Cake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88273"/>
            <a:ext cx="33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09/05, 20/06, 11/07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361E84-FB3B-E94A-B7A1-A129FE89C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553" y="2828112"/>
            <a:ext cx="88900" cy="152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4261F5-ED66-D64E-AF04-21880EBAC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915" y="2697361"/>
            <a:ext cx="88900" cy="15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81AD1-5FAC-3E42-A34C-F2AE1EC5A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516" y="2980512"/>
            <a:ext cx="88900" cy="152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5D5F66-9453-124D-9872-233A1309A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978" y="2828112"/>
            <a:ext cx="88900" cy="152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1B204F-32E8-2E48-9E9A-24CDC7FBD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514" y="2856365"/>
            <a:ext cx="88900" cy="152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927C57-3BBF-904E-BC54-D28CFC340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372" y="1763013"/>
            <a:ext cx="88900" cy="1111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848" y="644394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B654F64-EB90-D24B-B4A6-6CA4229CE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3483" y="5572793"/>
            <a:ext cx="104471" cy="1460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FAEE8B-8C1E-C346-AB62-5BF47179F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848" y="5611327"/>
            <a:ext cx="104471" cy="14601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DBCDC4E-E6EE-2442-AFEB-A7B6196747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121" y="1756152"/>
            <a:ext cx="107637" cy="12301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D6750AC-D83B-144E-8896-E06C854A3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448" y="3953814"/>
            <a:ext cx="123292" cy="1541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3E12914-FE11-C14A-A149-60B0D31FA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955" y="4125706"/>
            <a:ext cx="123292" cy="15411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72A5A0F-2413-E149-AFA9-2C9A2AD3F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493" y="3968792"/>
            <a:ext cx="123292" cy="1541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8B85650-9EB4-0C45-BBB3-DB300EFA8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107" y="3994713"/>
            <a:ext cx="123292" cy="1541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AAB6622-511C-3E4D-A9DB-E7FE902F3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531" y="3953814"/>
            <a:ext cx="123292" cy="15411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2784798-2B2A-AC46-9627-B97DC1BA1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469" y="4363030"/>
            <a:ext cx="123292" cy="2113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FC43D5B-06BF-D94D-A84A-643416762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636" y="4373944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7820A0-1582-0C4B-8870-B5559A5F4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427" y="4373944"/>
            <a:ext cx="123292" cy="2113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7FB00D8-5296-E647-9950-8256D6D19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898" y="4373944"/>
            <a:ext cx="123292" cy="2113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E3179F1-2271-3F41-91D5-3A90316DA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2752" y="4362653"/>
            <a:ext cx="123292" cy="21135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16A0471-89D4-6B4A-B516-E68A767FDD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2457" y="4407202"/>
            <a:ext cx="107637" cy="12301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747C283-E2CA-9A47-9C37-93BDEB6BE7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8270" y="4402795"/>
            <a:ext cx="107637" cy="12301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5AD8D81-796A-3C4C-B7AF-50E9F43D95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7674" y="4418116"/>
            <a:ext cx="107637" cy="1230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17296DC-EA2B-1C47-ACBB-19D1EBFA84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2397" y="4418116"/>
            <a:ext cx="107637" cy="1230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24842FC-F176-4F54-8941-B573221BD0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5543" y="4407202"/>
            <a:ext cx="107637" cy="12301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66AE734-61AB-4CE0-A327-B6FB1FAFE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579" y="3948508"/>
            <a:ext cx="88900" cy="1524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8ABF415-FC82-4447-9CD8-A11AADC61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084" y="4107929"/>
            <a:ext cx="88900" cy="152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059BC8B-D00F-4ADF-9E82-72380E278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405" y="3958402"/>
            <a:ext cx="88900" cy="1524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1B5ED42-C69A-45CD-A50A-18D227BE9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019" y="3996428"/>
            <a:ext cx="88900" cy="1524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D8467A-8B20-496C-B805-9C39D0318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7443" y="3948508"/>
            <a:ext cx="88900" cy="152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FC1F25D-E0C6-4C50-B98E-F59ABD7E6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189" y="4137315"/>
            <a:ext cx="158162" cy="12301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8C4066D-6D01-49B6-B4A7-E9AAD0DCA9EE}"/>
              </a:ext>
            </a:extLst>
          </p:cNvPr>
          <p:cNvSpPr txBox="1"/>
          <p:nvPr/>
        </p:nvSpPr>
        <p:spPr>
          <a:xfrm>
            <a:off x="2117921" y="389740"/>
            <a:ext cx="30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A selection of Ham, Cheese or Tuna Sandwiches available daily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0461A10-163C-4111-BE5C-D5501B6BE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906" y="1973350"/>
            <a:ext cx="889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35163"/>
              </p:ext>
            </p:extLst>
          </p:nvPr>
        </p:nvGraphicFramePr>
        <p:xfrm>
          <a:off x="725848" y="1679151"/>
          <a:ext cx="10517116" cy="4068360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Veggie Bolognese</a:t>
                      </a:r>
                      <a:endParaRPr kumimoji="0" lang="it-IT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t-IT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Penne pasta in a yummy tomato</a:t>
                      </a:r>
                      <a:r>
                        <a:rPr lang="it-IT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kumimoji="0" lang="it-IT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sauce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Pork Sausage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mashed potato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Turkey with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Succulent roast turkey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Cottage Pie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classic cottage pie with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veg and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Golden Fish Fingers and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Crispy fish fingers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 scrummy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Cheese and Tomato Pizza</a:t>
                      </a:r>
                      <a:endParaRPr lang="en-GB" sz="9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dirty="0">
                          <a:solidFill>
                            <a:srgbClr val="000000"/>
                          </a:solidFill>
                          <a:latin typeface="+mj-lt"/>
                        </a:rPr>
                        <a:t>Cheesy tomato topped pizza slice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Allegra’s BBQ Beans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Tasty BBQ beans served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cornbread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Quorn Roast with Roast Potatoes and Gravy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veggie alternative to your Roast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Veggie Balls in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Quorn Dippers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With Scrummy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 Sticks and Cucumber Sticks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Peas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Flapjack 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Orange Shortbread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Crunch Chocolate Biscuit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Raspberry Ripple Cake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Strawberry Frozen Yoghurt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67953"/>
            <a:ext cx="3787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25/04, 15/05, 06/06, 27/06, 18/07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6931" y="541461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3F829E3-0BC6-4D49-8BB6-9BBC3846E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586" y="1783443"/>
            <a:ext cx="123292" cy="2113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281EFF9-6BA4-4E67-9775-A1CE318BF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7241" y="1826490"/>
            <a:ext cx="123292" cy="1541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8B600D-0750-4ADE-8A96-BC2ECC335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2241" y="1842041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6F2790-212B-4A6D-908B-4E8FBDC6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497" y="2625542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A7C828-332E-4BDB-AA20-94CD7CFDB4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262" y="2571138"/>
            <a:ext cx="123292" cy="1541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6D9BDB-7F92-4C88-AAA4-AA9F7785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28" y="2935089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E1AB45-CCB7-40B2-A591-C7193F802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8044" y="1800889"/>
            <a:ext cx="123292" cy="1541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6BD7DA-4BCD-4064-840A-4179CF32E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6183" y="3840685"/>
            <a:ext cx="123292" cy="1541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62403-D19A-4C71-819F-85B56E351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4282" y="3829220"/>
            <a:ext cx="123292" cy="1541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E97DC47-A068-4FD6-800F-0DE7223057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3982" y="3829220"/>
            <a:ext cx="123292" cy="1541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C72B71-AF88-4AE0-8F0E-D95E232E8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9690" y="3829219"/>
            <a:ext cx="123292" cy="1541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FB57B5-E0EF-4EC2-A3EB-F77E36EEAA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0623" y="3840685"/>
            <a:ext cx="123292" cy="1541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3FE79B8-ADBD-4C19-BC42-26181F927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991" y="4258132"/>
            <a:ext cx="123292" cy="211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451165C-F097-4E8B-9846-09FB20211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770" y="427052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428F090-7A6A-4CCE-90EB-5C9C7AF58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427" y="4256020"/>
            <a:ext cx="123292" cy="2113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0F093F2-6812-420B-8F5A-D531C2BC3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690" y="4256020"/>
            <a:ext cx="123292" cy="2113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F09E02F-9598-41B4-B2D3-E41071E30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347" y="4262744"/>
            <a:ext cx="123292" cy="21135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DD4CBCD-6622-47B4-8688-3B20C9A0B1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6152" y="2679364"/>
            <a:ext cx="107637" cy="1230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314FF52-B9E6-4789-955B-8B75722F5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759" y="2986751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78C8B7-1C4C-1642-8E4A-744DB0AB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409" y="2935089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542482-394B-5146-8DB0-81FA7D67E7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945" y="4303978"/>
            <a:ext cx="107637" cy="1230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15C8C2-819F-8644-9B79-26FE4AF43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623" y="4321733"/>
            <a:ext cx="107637" cy="1230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81886D3-EF75-1548-9303-D5B1BF35CF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4056" y="4303977"/>
            <a:ext cx="107637" cy="1230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75B577-80E1-4C46-82BB-EEABBD6861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6044" y="4312854"/>
            <a:ext cx="107637" cy="1230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1402ECD-C114-7940-8095-93FC9E243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412" y="5474888"/>
            <a:ext cx="139051" cy="1943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DA03ECE-0A73-3540-BF5E-B6F0D02CD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053" y="5375788"/>
            <a:ext cx="139051" cy="1943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3CF99EA-B872-4FD5-9FD1-CB381BAE1A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2689" y="4312854"/>
            <a:ext cx="107637" cy="12301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01260A-98F7-4905-8492-AC7475E01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895" y="2542516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3158E2D-921B-4FFD-9841-233485D9A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8040" y="2986751"/>
            <a:ext cx="123292" cy="2113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571B11-09B8-4E8F-8013-7499382F0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623" y="3834454"/>
            <a:ext cx="88900" cy="1524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2E6659D-BBCA-4456-ADDA-AFCF32DE9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747" y="3824718"/>
            <a:ext cx="88900" cy="152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30B12A3-C649-4DF7-B88B-11B7DE9EA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056" y="3801521"/>
            <a:ext cx="88900" cy="1524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087F15-509C-4EF1-96F1-B24C04454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126" y="3812240"/>
            <a:ext cx="88900" cy="1524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6C61C05-F081-465E-BEDE-C31012AEE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412" y="3834454"/>
            <a:ext cx="88900" cy="1524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1C130CF-0394-4A0D-8265-A141265B8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739" y="6454447"/>
            <a:ext cx="92563" cy="12937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D9B0D5C-2112-4BE5-A0BB-89789B469AB9}"/>
              </a:ext>
            </a:extLst>
          </p:cNvPr>
          <p:cNvSpPr txBox="1"/>
          <p:nvPr/>
        </p:nvSpPr>
        <p:spPr>
          <a:xfrm>
            <a:off x="2067121" y="420220"/>
            <a:ext cx="30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A selection of Ham, Cheese or Tuna Sandwiches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16947"/>
              </p:ext>
            </p:extLst>
          </p:nvPr>
        </p:nvGraphicFramePr>
        <p:xfrm>
          <a:off x="725848" y="1679151"/>
          <a:ext cx="10517116" cy="4068360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Macaroni Cheese </a:t>
                      </a:r>
                      <a:endParaRPr kumimoji="0" lang="en-GB" sz="95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Cheesy Macaroni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Garlicky Chicken and </a:t>
                      </a:r>
                      <a:r>
                        <a:rPr kumimoji="0" lang="en-GB" sz="9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Spanisy</a:t>
                      </a: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Spuds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Pork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Succulent roast pork with fluffy </a:t>
                      </a:r>
                      <a:r>
                        <a:rPr kumimoji="0" lang="en-GB" sz="9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roasties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Beef Meatballs in Tomato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Southern Fried Chicken Tasters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Lightly seasoned crispy chicken strips and scrummy chips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Vegetable Supreme Pizza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With Potato Wedges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Veggie Balls in Tomato Sauce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With Pasta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Quorn Roast with Roast Potatoes and Gravy 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veggie alternative to your Roast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Veggie Lasagne 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served with a bread wedge</a:t>
                      </a:r>
                      <a:b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Delicious sheets of pasta layered with veggies and tomato sauce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Quorn Dippers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With Scrummy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Salads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Selection of Fresh Salads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Including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lettuce, cucumber, tomato, grated carrot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Jacket Potato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a choice of fillings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</a:t>
                      </a: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choice of fillings</a:t>
                      </a:r>
                      <a:endParaRPr kumimoji="0" lang="en-GB" sz="95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Pasta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Tomato Pasta </a:t>
                      </a:r>
                      <a:br>
                        <a:rPr kumimoji="0" lang="en-GB" sz="9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Futura Medium" panose="020B0602020204020303" pitchFamily="34" charset="-79"/>
                        </a:rPr>
                        <a:t>A delicious fresh, homemade tomato sauce with penne pasta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Peas and Carrots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Sweetcorn and Broccoli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Carrots and Cabbage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Green Beans and 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Baked Beans and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53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Orange Shortbread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i="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j-lt"/>
                        </a:rPr>
                        <a:t>With Fruit Slices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Pineapple &amp; Peach Crumble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With Custard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Mango Frozen Yoghurt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Chocolate Slice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Crispy Crackle Bar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67953"/>
            <a:ext cx="33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600" dirty="0">
                <a:solidFill>
                  <a:schemeClr val="bg1"/>
                </a:solidFill>
                <a:cs typeface="Futura Medium" panose="020B0602020204020303" pitchFamily="34" charset="-79"/>
              </a:rPr>
              <a:t>02/05, 23/05, 13/06, 04/07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3394" y="5584694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17EE12-32CA-463E-A122-5B2AA0B95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07" y="1936144"/>
            <a:ext cx="88900" cy="152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D20264-143E-4756-99DD-79AE76652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300" y="3005277"/>
            <a:ext cx="88900" cy="152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4393E-FBFF-4DDE-AD39-A67A937FC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3477" y="2552112"/>
            <a:ext cx="88900" cy="152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25AA8C-C072-4853-B3A5-3973765FD4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5569" y="2569642"/>
            <a:ext cx="107637" cy="1230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006165-88CD-4451-B186-362B76CFF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514" y="2929077"/>
            <a:ext cx="88900" cy="15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0CD14F-9229-F44B-8298-DCCF6D168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566" y="5455544"/>
            <a:ext cx="123310" cy="172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224172-4F6F-AC41-829A-35598559D4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15" y="2110573"/>
            <a:ext cx="123292" cy="154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A84AAD-ECF7-41BA-BE10-46612C8E9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0098" y="3985139"/>
            <a:ext cx="123292" cy="1541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252E689-817E-45DB-BA31-0D33845D0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200" y="3910987"/>
            <a:ext cx="123292" cy="1541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FE0F6F-7435-41EC-98EE-D829C86DD7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395" y="3910979"/>
            <a:ext cx="123292" cy="1541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3126A94-69D1-4931-9999-BC1BE1C4A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4519" y="3896692"/>
            <a:ext cx="123292" cy="1541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6ED54B-A219-4F8E-8581-DB8017A519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1883" y="3896811"/>
            <a:ext cx="123292" cy="1541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F000CC-8B0D-4B7C-9847-9A3229C5B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307" y="3005277"/>
            <a:ext cx="88900" cy="152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EAF10C-46E6-4C6D-BF64-041FED40B9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7997" y="4368814"/>
            <a:ext cx="107637" cy="1230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3BC2762-C26B-4872-BA75-47B767112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812" y="4354121"/>
            <a:ext cx="88900" cy="152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2CF4D86-4DBA-47D3-979E-93D484329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1405" y="4368814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DE65E3-C887-4F6E-82B3-5B17C3886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220" y="4354121"/>
            <a:ext cx="88900" cy="152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55873-55F9-4FFB-86F8-86183E7229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1461" y="4361726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648D65B-67F3-4266-8509-43CD03E19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8276" y="4347033"/>
            <a:ext cx="88900" cy="152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E49AEE2-B6CF-4C49-9DC8-3139509FA8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2651" y="4354121"/>
            <a:ext cx="107637" cy="1230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16A0C0-05E0-4317-BA55-0D2ACC005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66" y="4339428"/>
            <a:ext cx="88900" cy="152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99644A-FD28-4033-B705-993F56139C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163" y="4354121"/>
            <a:ext cx="107637" cy="1230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B05868-6752-41C3-957B-90F2755C2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978" y="4339428"/>
            <a:ext cx="88900" cy="152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26E559-BFBD-4CBB-9588-22D5226A6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394" y="3926931"/>
            <a:ext cx="88900" cy="152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8E520F7-61DF-4588-98BB-A396D81CC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257" y="3882071"/>
            <a:ext cx="88900" cy="152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FCCEF1D-3289-4693-9059-952CCC18D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462" y="3894702"/>
            <a:ext cx="88900" cy="152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D683516-E8CB-4025-A69F-4523B60AD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872" y="3880534"/>
            <a:ext cx="88900" cy="1524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B47DEA9-EA1B-4A79-ADE9-E6F33637D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5883" y="3891995"/>
            <a:ext cx="88900" cy="152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76AE1F-868D-4EC7-A14C-5E69344E0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530" y="6443940"/>
            <a:ext cx="92563" cy="12937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5510258-7DDA-4A57-BCC0-EDDB9DF936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8565" y="2230119"/>
            <a:ext cx="107637" cy="12301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40A1B66-41DA-43A1-82E4-CCC9B2195F60}"/>
              </a:ext>
            </a:extLst>
          </p:cNvPr>
          <p:cNvSpPr txBox="1"/>
          <p:nvPr/>
        </p:nvSpPr>
        <p:spPr>
          <a:xfrm>
            <a:off x="2117921" y="389740"/>
            <a:ext cx="30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chemeClr val="bg1"/>
                </a:solidFill>
              </a:rPr>
              <a:t>A selection of Ham, Cheese or Tuna Sandwiches available daily</a:t>
            </a:r>
          </a:p>
        </p:txBody>
      </p:sp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5" ma:contentTypeDescription="Create a new document." ma:contentTypeScope="" ma:versionID="71237bf152ad691296f50523a76a061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ab0fd2720e71cd7283ab4bec032e14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515209-51DB-4A5F-A488-02054F88B25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a4231d9-844b-42ba-9d15-21bb434c25e3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FAFE2E-F204-4B82-B755-246870765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2211</TotalTime>
  <Words>1039</Words>
  <Application>Microsoft Office PowerPoint</Application>
  <PresentationFormat>Widescreen</PresentationFormat>
  <Paragraphs>203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Naomi Brown (Great Heath Academy)</cp:lastModifiedBy>
  <cp:revision>74</cp:revision>
  <cp:lastPrinted>2022-04-09T11:40:31Z</cp:lastPrinted>
  <dcterms:created xsi:type="dcterms:W3CDTF">2021-11-23T11:01:06Z</dcterms:created>
  <dcterms:modified xsi:type="dcterms:W3CDTF">2022-05-24T09:23:17Z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0x010100A71C9106D901B448B24197D5D49EFCD4</vt:lpwstr>
  </property>
  <property fmtid="{D5CDD505-2E9C-101B-9397-08002B2CF9AE}" pid="3" name="MSIP_Label_8dcec875-1593-4233-b8b1-a96d276bd4ae_Enabled">
    <vt:lpwstr>true</vt:lpwstr>
  </property>
  <property fmtid="{D5CDD505-2E9C-101B-9397-08002B2CF9AE}" pid="4" name="MSIP_Label_8dcec875-1593-4233-b8b1-a96d276bd4ae_SetDate">
    <vt:lpwstr>2022-04-09T11:40:08Z</vt:lpwstr>
  </property>
  <property fmtid="{D5CDD505-2E9C-101B-9397-08002B2CF9AE}" pid="5" name="MSIP_Label_8dcec875-1593-4233-b8b1-a96d276bd4ae_Method">
    <vt:lpwstr>Privileged</vt:lpwstr>
  </property>
  <property fmtid="{D5CDD505-2E9C-101B-9397-08002B2CF9AE}" pid="6" name="MSIP_Label_8dcec875-1593-4233-b8b1-a96d276bd4ae_Name">
    <vt:lpwstr>8dcec875-1593-4233-b8b1-a96d276bd4ae</vt:lpwstr>
  </property>
  <property fmtid="{D5CDD505-2E9C-101B-9397-08002B2CF9AE}" pid="7" name="MSIP_Label_8dcec875-1593-4233-b8b1-a96d276bd4ae_SiteId">
    <vt:lpwstr>cd62b7dd-4b48-44bd-90e7-e143a22c8ead</vt:lpwstr>
  </property>
  <property fmtid="{D5CDD505-2E9C-101B-9397-08002B2CF9AE}" pid="8" name="MSIP_Label_8dcec875-1593-4233-b8b1-a96d276bd4ae_ActionId">
    <vt:lpwstr>a7c0b3ea-793e-4011-b454-ace844b74c34</vt:lpwstr>
  </property>
  <property fmtid="{D5CDD505-2E9C-101B-9397-08002B2CF9AE}" pid="9" name="MSIP_Label_8dcec875-1593-4233-b8b1-a96d276bd4ae_ContentBits">
    <vt:lpwstr>0</vt:lpwstr>
  </property>
</Properties>
</file>